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1F80-8F40-4CBB-AD3F-4E62DB4400EF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A7C8-7AB6-49DB-96A2-57197401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izlozba_fotografija_priroda_u_fokusu_decjeg_oka_299086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785492" cy="1856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24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zviđač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916832"/>
            <a:ext cx="2916324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194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deca-prir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2930624" cy="1948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9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agesERBH19L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844824"/>
            <a:ext cx="2813427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biciklom-u-prirod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284984"/>
            <a:ext cx="2843808" cy="1777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logo p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1268760"/>
            <a:ext cx="2857500" cy="1838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goran_prskalo_biciklizam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3645024"/>
            <a:ext cx="2651327" cy="1760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9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4479634" y="2967335"/>
            <a:ext cx="2540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3645024"/>
            <a:ext cx="7488832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НЕДЕЉА </a:t>
            </a:r>
            <a:r>
              <a:rPr lang="sr-Cyrl-C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ЖИВОТНЕ</a:t>
            </a:r>
            <a:r>
              <a:rPr lang="sr-Cyrl-C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СРЕДИНЕ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3728" y="4581128"/>
            <a:ext cx="4896544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01.06.-07.06.2015 год.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Picture 153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</p:spPr>
      </p:pic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116632"/>
            <a:ext cx="1057300" cy="1191225"/>
          </a:xfrm>
          <a:prstGeom prst="rect">
            <a:avLst/>
          </a:prstGeom>
        </p:spPr>
      </p:pic>
      <p:pic>
        <p:nvPicPr>
          <p:cNvPr id="6" name="Picture 5" descr="ekolos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1268760"/>
            <a:ext cx="1872208" cy="60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Opštinska uprava G.Milanovac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Opstina</dc:creator>
  <cp:lastModifiedBy>Ivana Sretenovic</cp:lastModifiedBy>
  <cp:revision>8</cp:revision>
  <dcterms:created xsi:type="dcterms:W3CDTF">2015-05-26T06:20:05Z</dcterms:created>
  <dcterms:modified xsi:type="dcterms:W3CDTF">2022-03-29T13:36:45Z</dcterms:modified>
</cp:coreProperties>
</file>